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97510" y="3704137"/>
            <a:ext cx="5219048" cy="6171429"/>
            <a:chOff x="7097510" y="3704137"/>
            <a:chExt cx="5219048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60000">
              <a:off x="7097510" y="3704137"/>
              <a:ext cx="5219048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3827" y="1877390"/>
            <a:ext cx="5219048" cy="6171429"/>
            <a:chOff x="8693827" y="1877390"/>
            <a:chExt cx="5219048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">
              <a:off x="8693827" y="1877390"/>
              <a:ext cx="5219048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7022" y="2276911"/>
            <a:ext cx="2934251" cy="49570"/>
            <a:chOff x="1527022" y="2276911"/>
            <a:chExt cx="2934251" cy="495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27022" y="2276911"/>
              <a:ext cx="2934251" cy="495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77455" y="3618120"/>
            <a:ext cx="13885714" cy="43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1504" y="2584454"/>
            <a:ext cx="2314286" cy="18190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1292" y="3007396"/>
            <a:ext cx="8038095" cy="68380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27941" y="2203572"/>
            <a:ext cx="3066667" cy="4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86099" y="2247619"/>
            <a:ext cx="5219048" cy="6171429"/>
            <a:chOff x="8186099" y="2247619"/>
            <a:chExt cx="5219048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86099" y="2247619"/>
              <a:ext cx="5219048" cy="61714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9043" y="7622263"/>
            <a:ext cx="6161905" cy="9523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031" y="1018745"/>
            <a:ext cx="2161905" cy="4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457" y="1018745"/>
            <a:ext cx="723810" cy="4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63709" y="2441796"/>
            <a:ext cx="6057143" cy="28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17041" y="5430011"/>
            <a:ext cx="12666667" cy="19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64078" y="2919628"/>
            <a:ext cx="331740" cy="12549627"/>
            <a:chOff x="10664078" y="2919628"/>
            <a:chExt cx="331740" cy="125496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0664078" y="2919628"/>
              <a:ext cx="331740" cy="1254962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17041" y="8585940"/>
            <a:ext cx="714286" cy="4476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69421" y="8585940"/>
            <a:ext cx="1161905" cy="4476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21802" y="8585940"/>
            <a:ext cx="1609524" cy="4476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1018745"/>
            <a:ext cx="2161905" cy="4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1018745"/>
            <a:ext cx="733333" cy="4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283" y="2441796"/>
            <a:ext cx="6057143" cy="5228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94952" y="5430011"/>
            <a:ext cx="6095238" cy="33619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1018745"/>
            <a:ext cx="2161905" cy="4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1018745"/>
            <a:ext cx="2161905" cy="4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49698" y="7220607"/>
            <a:ext cx="8876190" cy="990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48994" y="3618120"/>
            <a:ext cx="4666667" cy="43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79066" y="3007396"/>
            <a:ext cx="11304762" cy="68380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031" y="1018745"/>
            <a:ext cx="2161905" cy="4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457" y="1018745"/>
            <a:ext cx="723810" cy="4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6141" y="2441796"/>
            <a:ext cx="6057143" cy="28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39473" y="5430011"/>
            <a:ext cx="7876190" cy="2895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395163" y="1790854"/>
            <a:ext cx="13638095" cy="137428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615" y="5533371"/>
            <a:ext cx="3057143" cy="3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1018745"/>
            <a:ext cx="2161905" cy="4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1018745"/>
            <a:ext cx="733333" cy="4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283" y="2627424"/>
            <a:ext cx="6400000" cy="2000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1818" y="5614644"/>
            <a:ext cx="5514286" cy="80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24510" y="5441040"/>
            <a:ext cx="591956" cy="3497300"/>
            <a:chOff x="5324510" y="5441040"/>
            <a:chExt cx="591956" cy="34973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24510" y="5441040"/>
              <a:ext cx="591956" cy="349730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00242" y="5533371"/>
            <a:ext cx="3057143" cy="33619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0969" y="5614644"/>
            <a:ext cx="5228571" cy="8000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99851" y="5441040"/>
            <a:ext cx="1540442" cy="3497300"/>
            <a:chOff x="11099851" y="5441040"/>
            <a:chExt cx="1540442" cy="34973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99851" y="5441040"/>
              <a:ext cx="1540442" cy="34973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14287" y="5533371"/>
            <a:ext cx="3057143" cy="33619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95013" y="5614644"/>
            <a:ext cx="5161905" cy="80000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04372" y="5441040"/>
            <a:ext cx="1540442" cy="3497300"/>
            <a:chOff x="17004372" y="5441040"/>
            <a:chExt cx="1540442" cy="34973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004372" y="5441040"/>
              <a:ext cx="1540442" cy="3497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031" y="1018745"/>
            <a:ext cx="2161905" cy="4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457" y="1018745"/>
            <a:ext cx="733333" cy="4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23261" y="2441796"/>
            <a:ext cx="6057143" cy="28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76593" y="5430011"/>
            <a:ext cx="6904762" cy="28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88713" y="4295092"/>
            <a:ext cx="3224502" cy="6509123"/>
            <a:chOff x="4888713" y="4295092"/>
            <a:chExt cx="3224502" cy="65091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888713" y="4295092"/>
              <a:ext cx="3224502" cy="65091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8709" y="2556444"/>
            <a:ext cx="6010952" cy="6010952"/>
            <a:chOff x="948709" y="2556444"/>
            <a:chExt cx="6010952" cy="60109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709" y="2556444"/>
              <a:ext cx="6010952" cy="601095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59562" y="8019381"/>
            <a:ext cx="4085714" cy="13714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33205" y="7591956"/>
            <a:ext cx="1219048" cy="4666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031" y="1018745"/>
            <a:ext cx="2161905" cy="4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457" y="1018745"/>
            <a:ext cx="761905" cy="4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64454" y="2621373"/>
            <a:ext cx="5047619" cy="10952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17786" y="3585734"/>
            <a:ext cx="6057143" cy="42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709" y="2523184"/>
            <a:ext cx="4258288" cy="6463577"/>
            <a:chOff x="948709" y="2523184"/>
            <a:chExt cx="4258288" cy="64635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709" y="2523184"/>
              <a:ext cx="4258288" cy="646357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71658" y="1505099"/>
            <a:ext cx="7761790" cy="89371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804" y="2526899"/>
            <a:ext cx="9422385" cy="4596911"/>
            <a:chOff x="986804" y="2526899"/>
            <a:chExt cx="9422385" cy="4596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804" y="2526899"/>
              <a:ext cx="9422385" cy="4596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1018745"/>
            <a:ext cx="2161905" cy="4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1018745"/>
            <a:ext cx="733333" cy="4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64454" y="2621373"/>
            <a:ext cx="5047619" cy="10952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7786" y="3585734"/>
            <a:ext cx="6057143" cy="5228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462651" y="6756520"/>
            <a:ext cx="18026391" cy="29790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7022" y="2276911"/>
            <a:ext cx="2934251" cy="49570"/>
            <a:chOff x="1527022" y="2276911"/>
            <a:chExt cx="2934251" cy="495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527022" y="2276911"/>
              <a:ext cx="2934251" cy="495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47851" y="3618120"/>
            <a:ext cx="10295238" cy="43904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1504" y="2584454"/>
            <a:ext cx="2314286" cy="181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1292" y="3007396"/>
            <a:ext cx="9609524" cy="68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24410" y="7622263"/>
            <a:ext cx="6257143" cy="9523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1018745"/>
            <a:ext cx="2161905" cy="4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1018745"/>
            <a:ext cx="733333" cy="4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60585" y="1339333"/>
            <a:ext cx="16939071" cy="582398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60585" y="4851323"/>
            <a:ext cx="16939071" cy="57858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1018745"/>
            <a:ext cx="2161905" cy="4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1018745"/>
            <a:ext cx="2161905" cy="4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49698" y="7220607"/>
            <a:ext cx="8876190" cy="990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61845" y="3618120"/>
            <a:ext cx="5028571" cy="43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91918" y="3007396"/>
            <a:ext cx="11304762" cy="68380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1018745"/>
            <a:ext cx="2161905" cy="4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1018745"/>
            <a:ext cx="761905" cy="4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32383" y="4040951"/>
            <a:ext cx="3276190" cy="10952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85715" y="5103444"/>
            <a:ext cx="8609524" cy="38285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031" y="1018745"/>
            <a:ext cx="2161905" cy="4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457" y="1018745"/>
            <a:ext cx="733333" cy="4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63709" y="2707618"/>
            <a:ext cx="3628571" cy="10952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17041" y="3632600"/>
            <a:ext cx="6133333" cy="4761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38498" y="3632600"/>
            <a:ext cx="6133333" cy="47619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1018745"/>
            <a:ext cx="2161905" cy="4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1018745"/>
            <a:ext cx="2161905" cy="4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955" y="7220607"/>
            <a:ext cx="7914286" cy="990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1478" y="3618120"/>
            <a:ext cx="4695238" cy="43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8449" y="3007396"/>
            <a:ext cx="11304762" cy="68380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031" y="1018745"/>
            <a:ext cx="2161905" cy="4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457" y="1018745"/>
            <a:ext cx="723810" cy="4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283" y="3909954"/>
            <a:ext cx="5047619" cy="10952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615" y="4874316"/>
            <a:ext cx="6057143" cy="42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57143" y="2613144"/>
            <a:ext cx="6742857" cy="6742857"/>
            <a:chOff x="12057143" y="2613144"/>
            <a:chExt cx="6742857" cy="67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57143" y="2613144"/>
              <a:ext cx="6742857" cy="67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87656" y="2613144"/>
            <a:ext cx="4045677" cy="6742863"/>
            <a:chOff x="7687656" y="2613144"/>
            <a:chExt cx="4045677" cy="67428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87656" y="2613144"/>
              <a:ext cx="4045677" cy="6742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5135" y="2133333"/>
            <a:ext cx="12663913" cy="7200000"/>
            <a:chOff x="4555135" y="2133333"/>
            <a:chExt cx="12663913" cy="720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5135" y="2133333"/>
              <a:ext cx="12663913" cy="720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5031" y="1018745"/>
            <a:ext cx="2161905" cy="4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21457" y="1018745"/>
            <a:ext cx="714286" cy="400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4965" y="3447123"/>
            <a:ext cx="5047619" cy="10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8297" y="4512968"/>
            <a:ext cx="8609524" cy="38285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16200000">
            <a:off x="2863221" y="5733472"/>
            <a:ext cx="3571429" cy="4095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55135" y="2133333"/>
            <a:ext cx="12663913" cy="7200000"/>
            <a:chOff x="4555135" y="2133333"/>
            <a:chExt cx="12663913" cy="72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5135" y="2133333"/>
              <a:ext cx="12663913" cy="72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1018745"/>
            <a:ext cx="2161905" cy="4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1018745"/>
            <a:ext cx="733333" cy="4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82584" y="3447123"/>
            <a:ext cx="5047619" cy="10952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35916" y="4512968"/>
            <a:ext cx="8609524" cy="3828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200000">
            <a:off x="13695865" y="5733472"/>
            <a:ext cx="3571429" cy="4095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2020-11-10T13:59:45Z</dcterms:created>
  <dcterms:modified xsi:type="dcterms:W3CDTF">2020-11-10T13:59:45Z</dcterms:modified>
</cp:coreProperties>
</file>